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35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41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58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054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26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2522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173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26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922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616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8764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5176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907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0768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0675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8038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95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89C5D1-480B-4682-AC42-0D61B516DD3C}" type="datetimeFigureOut">
              <a:rPr lang="ru-RU" smtClean="0"/>
              <a:pPr/>
              <a:t>23.12.2022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3FB8AB6-77EF-467E-A649-C1E98B6E4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050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229070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 мүлік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иелігіндегі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жер-сулар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заводтар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ғимараттар,құрылыстар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12798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334" y="512065"/>
            <a:ext cx="10018713" cy="5193791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ұтымды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52631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1991"/>
          </a:xfrm>
        </p:spPr>
      </p:pic>
    </p:spTree>
    <p:extLst>
      <p:ext uri="{BB962C8B-B14F-4D97-AF65-F5344CB8AC3E}">
        <p14:creationId xmlns:p14="http://schemas.microsoft.com/office/powerpoint/2010/main" xmlns="" val="2605228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-219456"/>
            <a:ext cx="10018713" cy="1752599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08" y="1636777"/>
            <a:ext cx="10018713" cy="4565904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обьектісі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тұрады,олар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9964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316736" y="1199910"/>
            <a:ext cx="1064361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тәсілді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сатылымдарды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салыстыруға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кіріс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тәсілдердің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бағалық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мінездемесінің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сарап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әрқайсысының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жетіспеушіліктері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таразылауға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табылған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берілгендердің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ақырғы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бағасын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134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8272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ндетт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бухгалтерл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35241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1484310" y="2336273"/>
            <a:ext cx="997760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объектілерінің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әсерін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орналасу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инфрақұрылымның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объектілерінің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факторлдарды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Бағалаушылардың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шешетін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мәселелерінің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негізгісі-құнды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объектісіне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объектісін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тұрғызуға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шығатын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мөлшерін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шығын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412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09" y="-82296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  </a:t>
            </a:r>
            <a:r>
              <a:rPr lang="ru-RU" sz="2700" dirty="0"/>
              <a:t>     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ктерге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 мен т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ркеу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зуд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 т</a:t>
            </a:r>
            <a: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әртібі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                    </a:t>
            </a:r>
            <a:r>
              <a:rPr lang="ru-RU" sz="2700" dirty="0"/>
              <a:t> 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523745"/>
            <a:ext cx="10018713" cy="3267456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үстiндегi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кеңiстiк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қойнауындағыларды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жетiлдiру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келмеуi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мүлiктердi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мемлекеттiк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тiркеу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ипотекалық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мүлiктердi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жүргiзiледi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498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28601"/>
            <a:ext cx="10018713" cy="55626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мүлiктердi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тiркеу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жүргiзгенде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инспекциясына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төлеушiнiң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тiркелу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нөмiрi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(СТТН);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актiсiнiң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нөмiрi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объектiсiнiң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кәсiпорынның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аты-жөнi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объектiсiнiң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объектiсiнiң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еселiк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көрсетiлген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32713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0552" y="201168"/>
            <a:ext cx="9372471" cy="6592823"/>
          </a:xfrm>
        </p:spPr>
        <p:txBody>
          <a:bodyPr>
            <a:no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жөнiнде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төлеушiден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алынбайды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Сату-сатып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кепiлдiкке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мәлiметтер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тәртiптi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берушiнiң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объектiнiң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жерiн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мiндеттi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өтiнiштi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меншiк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келiсiмiн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объектiнi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жерiне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объектiнi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берушiге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актiсiн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845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960121"/>
            <a:ext cx="10018713" cy="483108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үшiн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төлейдi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мүлiктердi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жөнiндегi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етiп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бiреуi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2851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8840" y="0"/>
            <a:ext cx="8991600" cy="6947000"/>
          </a:xfrm>
        </p:spPr>
      </p:pic>
    </p:spTree>
    <p:extLst>
      <p:ext uri="{BB962C8B-B14F-4D97-AF65-F5344CB8AC3E}">
        <p14:creationId xmlns:p14="http://schemas.microsoft.com/office/powerpoint/2010/main" xmlns="" val="3878538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303" y="2487168"/>
            <a:ext cx="10018713" cy="1752599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81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</TotalTime>
  <Words>323</Words>
  <Application>Microsoft Office PowerPoint</Application>
  <PresentationFormat>Произвольный</PresentationFormat>
  <Paragraphs>66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Параллакс</vt:lpstr>
      <vt:lpstr>Жылжымайтын мүлік объектілері құнының түрлері жəне оның бағасына əсер ететін факторлар. </vt:lpstr>
      <vt:lpstr>Жылжымайтын мүлік</vt:lpstr>
      <vt:lpstr>Слайд 3</vt:lpstr>
      <vt:lpstr>Слайд 4</vt:lpstr>
      <vt:lpstr>Жылжымайтын мүліктің негізгі  ерекшеліктері</vt:lpstr>
      <vt:lpstr>Слайд 6</vt:lpstr>
      <vt:lpstr>Слайд 7</vt:lpstr>
      <vt:lpstr>Жылжымайтын мүлікті бағалаудың мақсаты.</vt:lpstr>
      <vt:lpstr>Слайд 9</vt:lpstr>
      <vt:lpstr>                Жылжымайтын мүлiктерге мемлекеттiк бағалау                        мен тiркеу жүргiзудiң тәртібі                              </vt:lpstr>
      <vt:lpstr>Слайд 11</vt:lpstr>
      <vt:lpstr>Слайд 12</vt:lpstr>
      <vt:lpstr>Слайд 13</vt:lpstr>
      <vt:lpstr>Слайд 14</vt:lpstr>
      <vt:lpstr>Назарларыңызға рахмет!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Жылжымайтын мүлік объектілері құнының түрлері жəне оның бағасына əсер ететін факторлар.</dc:title>
  <dc:creator>Admin</dc:creator>
  <cp:lastModifiedBy>uprais</cp:lastModifiedBy>
  <cp:revision>13</cp:revision>
  <dcterms:created xsi:type="dcterms:W3CDTF">2020-10-05T15:13:14Z</dcterms:created>
  <dcterms:modified xsi:type="dcterms:W3CDTF">2022-12-23T10:13:42Z</dcterms:modified>
</cp:coreProperties>
</file>